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heen-falcons.net.tf/" TargetMode="External"/><Relationship Id="rId2" Type="http://schemas.openxmlformats.org/officeDocument/2006/relationships/hyperlink" Target="http://english.mofa.gov.qa/details.cfm?id=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8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3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english.mofa.gov.qa/details.cfm?id=74</a:t>
            </a:r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3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</a:t>
            </a:r>
          </a:p>
        </p:txBody>
      </p:sp>
    </p:spTree>
    <p:extLst>
      <p:ext uri="{BB962C8B-B14F-4D97-AF65-F5344CB8AC3E}">
        <p14:creationId xmlns:p14="http://schemas.microsoft.com/office/powerpoint/2010/main" val="16348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199</TotalTime>
  <Words>184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Falcons in Qatar</vt:lpstr>
      <vt:lpstr>What are falcons</vt:lpstr>
      <vt:lpstr>What are types of Falcons</vt:lpstr>
      <vt:lpstr>Is there a season for hunting?</vt:lpstr>
      <vt:lpstr>Thank you for watching</vt:lpstr>
      <vt:lpstr>Resources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18</cp:revision>
  <dcterms:created xsi:type="dcterms:W3CDTF">2011-05-04T11:41:33Z</dcterms:created>
  <dcterms:modified xsi:type="dcterms:W3CDTF">2011-05-09T11:59:49Z</dcterms:modified>
</cp:coreProperties>
</file>